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17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2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36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1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84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30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8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3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7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0EEB204F-7455-47B8-966A-C74026115FA1}" type="datetimeFigureOut">
              <a:rPr lang="ru-RU" smtClean="0"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B942580-B674-4761-8594-3013E2472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7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619" y="751438"/>
            <a:ext cx="11362099" cy="3811037"/>
          </a:xfrm>
        </p:spPr>
        <p:txBody>
          <a:bodyPr/>
          <a:lstStyle/>
          <a:p>
            <a:r>
              <a:rPr lang="ru-RU" sz="5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Bs" panose="020B0402020202020204" pitchFamily="34" charset="-52"/>
              </a:rPr>
              <a:t>Гармония имиджа и харизмы в профессиональной деятельности педагога дополнительного </a:t>
            </a:r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vanteBs" panose="020B0402020202020204" pitchFamily="34" charset="-52"/>
              </a:rPr>
              <a:t>образования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78978" y="5667470"/>
            <a:ext cx="2326740" cy="497469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_AvanteBs" panose="020B0402020202020204" pitchFamily="34" charset="-52"/>
              </a:rPr>
              <a:t>31 мая 2017 г.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_AvanteBs" panose="020B0402020202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0197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имидж ПДО\18-600x27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2" y="235391"/>
            <a:ext cx="9506138" cy="56131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0147533" y="5848539"/>
            <a:ext cx="1728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_AvanteBs" panose="020B0402020202020204" pitchFamily="34" charset="-52"/>
              </a:rPr>
              <a:t>31 мая 2017 г.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_AvanteBs" panose="020B0402020202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49499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65837"/>
            <a:ext cx="9976920" cy="3249723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briola" panose="04040605051002020D02" pitchFamily="82" charset="0"/>
              </a:rPr>
              <a:t>«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abriola" panose="04040605051002020D02" pitchFamily="82" charset="0"/>
              </a:rPr>
              <a:t>Харизма – это искорка в человеке, которую не купишь за деньги,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briola" panose="04040605051002020D02" pitchFamily="82" charset="0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briola" panose="04040605051002020D02" pitchFamily="82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briola" panose="04040605051002020D02" pitchFamily="82" charset="0"/>
              </a:rPr>
              <a:t>невидимая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Gabriola" panose="04040605051002020D02" pitchFamily="82" charset="0"/>
              </a:rPr>
              <a:t>энергия с видимым эффектом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briola" panose="04040605051002020D02" pitchFamily="82" charset="0"/>
              </a:rPr>
              <a:t>» (М. Уильямсон)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abriola" panose="04040605051002020D02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60459" y="5821378"/>
            <a:ext cx="2275878" cy="34975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_AvanteBs" panose="020B0402020202020204" pitchFamily="34" charset="-52"/>
              </a:rPr>
              <a:t>31 мая 2017 г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a_AvanteBs" panose="020B0402020202020204" pitchFamily="34" charset="-52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93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227008"/>
      </p:ext>
    </p:extLst>
  </p:cSld>
  <p:clrMapOvr>
    <a:masterClrMapping/>
  </p:clrMapOvr>
</p:sld>
</file>

<file path=ppt/theme/theme1.xml><?xml version="1.0" encoding="utf-8"?>
<a:theme xmlns:a="http://schemas.openxmlformats.org/drawingml/2006/main" name="фирменный фонДДЮ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фирменный фонДДЮ" id="{81FE5EFB-BC51-45FD-998B-49B2A99EE25B}" vid="{0F943CEC-318F-4FFF-93B8-A9734F81AB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фирменный фонДДЮ</Template>
  <TotalTime>73</TotalTime>
  <Words>39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a_AvanteBs</vt:lpstr>
      <vt:lpstr>Arial</vt:lpstr>
      <vt:lpstr>Calibri</vt:lpstr>
      <vt:lpstr>Calibri Light</vt:lpstr>
      <vt:lpstr>Gabriola</vt:lpstr>
      <vt:lpstr>фирменный фонДДЮ</vt:lpstr>
      <vt:lpstr>Гармония имиджа и харизмы в профессиональной деятельности педагога дополнительного образования</vt:lpstr>
      <vt:lpstr>Презентация PowerPoint</vt:lpstr>
      <vt:lpstr>«Харизма – это искорка в человеке, которую не купишь за деньги,  невидимая энергия с видимым эффектом» (М. Уильямсон)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Гармония имиджа и харизмы в профессиональной деятельности педагога дополнительного образования</dc:title>
  <dc:creator>user</dc:creator>
  <cp:lastModifiedBy>user</cp:lastModifiedBy>
  <cp:revision>3</cp:revision>
  <dcterms:created xsi:type="dcterms:W3CDTF">2017-05-31T06:37:41Z</dcterms:created>
  <dcterms:modified xsi:type="dcterms:W3CDTF">2017-05-31T07:51:26Z</dcterms:modified>
</cp:coreProperties>
</file>